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72" r:id="rId5"/>
  </p:sldMasterIdLst>
  <p:notesMasterIdLst>
    <p:notesMasterId r:id="rId24"/>
  </p:notesMasterIdLst>
  <p:handoutMasterIdLst>
    <p:handoutMasterId r:id="rId25"/>
  </p:handoutMasterIdLst>
  <p:sldIdLst>
    <p:sldId id="256" r:id="rId6"/>
    <p:sldId id="286" r:id="rId7"/>
    <p:sldId id="271" r:id="rId8"/>
    <p:sldId id="272" r:id="rId9"/>
    <p:sldId id="273" r:id="rId10"/>
    <p:sldId id="274" r:id="rId11"/>
    <p:sldId id="284" r:id="rId12"/>
    <p:sldId id="275" r:id="rId13"/>
    <p:sldId id="276" r:id="rId14"/>
    <p:sldId id="282" r:id="rId15"/>
    <p:sldId id="277" r:id="rId16"/>
    <p:sldId id="280" r:id="rId17"/>
    <p:sldId id="283" r:id="rId18"/>
    <p:sldId id="279" r:id="rId19"/>
    <p:sldId id="278" r:id="rId20"/>
    <p:sldId id="281" r:id="rId21"/>
    <p:sldId id="287" r:id="rId22"/>
    <p:sldId id="269" r:id="rId23"/>
  </p:sldIdLst>
  <p:sldSz cx="9144000" cy="5143500" type="screen16x9"/>
  <p:notesSz cx="7010400" cy="9236075"/>
  <p:defaultTex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p:defaultTextStyle>
  <p:extLst>
    <p:ext uri="{EFAFB233-063F-42B5-8137-9DF3F51BA10A}">
      <p15:sldGuideLst xmlns:p15="http://schemas.microsoft.com/office/powerpoint/2012/main">
        <p15:guide id="1" orient="horz" pos="2532" userDrawn="1">
          <p15:clr>
            <a:srgbClr val="A4A3A4"/>
          </p15:clr>
        </p15:guide>
        <p15:guide id="4" orient="horz" pos="2748" userDrawn="1">
          <p15:clr>
            <a:srgbClr val="A4A3A4"/>
          </p15:clr>
        </p15:guide>
        <p15:guide id="5" orient="horz" pos="3888">
          <p15:clr>
            <a:srgbClr val="A4A3A4"/>
          </p15:clr>
        </p15:guide>
        <p15:guide id="11" pos="5760" userDrawn="1">
          <p15:clr>
            <a:srgbClr val="A4A3A4"/>
          </p15:clr>
        </p15:guide>
        <p15:guide id="15" pos="6144">
          <p15:clr>
            <a:srgbClr val="A4A3A4"/>
          </p15:clr>
        </p15:guide>
        <p15:guide id="16" orient="horz" pos="276" userDrawn="1">
          <p15:clr>
            <a:srgbClr val="A4A3A4"/>
          </p15:clr>
        </p15:guide>
        <p15:guide id="20" pos="2736" userDrawn="1">
          <p15:clr>
            <a:srgbClr val="A4A3A4"/>
          </p15:clr>
        </p15:guide>
        <p15:guide id="21" pos="5688" userDrawn="1">
          <p15:clr>
            <a:srgbClr val="A4A3A4"/>
          </p15:clr>
        </p15:guide>
        <p15:guide id="22" orient="horz" pos="1956" userDrawn="1">
          <p15:clr>
            <a:srgbClr val="A4A3A4"/>
          </p15:clr>
        </p15:guide>
        <p15:guide id="26" orient="horz" pos="3036" userDrawn="1">
          <p15:clr>
            <a:srgbClr val="A4A3A4"/>
          </p15:clr>
        </p15:guide>
        <p15:guide id="27" orient="horz" pos="1644" userDrawn="1">
          <p15:clr>
            <a:srgbClr val="A4A3A4"/>
          </p15:clr>
        </p15:guide>
        <p15:guide id="28" orient="horz" pos="1860" userDrawn="1">
          <p15:clr>
            <a:srgbClr val="A4A3A4"/>
          </p15:clr>
        </p15:guide>
        <p15:guide id="29" pos="2880" userDrawn="1">
          <p15:clr>
            <a:srgbClr val="A4A3A4"/>
          </p15:clr>
        </p15:guide>
        <p15:guide id="31" orient="horz" pos="804" userDrawn="1">
          <p15:clr>
            <a:srgbClr val="A4A3A4"/>
          </p15:clr>
        </p15:guide>
        <p15:guide id="32" pos="5448" userDrawn="1">
          <p15:clr>
            <a:srgbClr val="A4A3A4"/>
          </p15:clr>
        </p15:guide>
        <p15:guide id="33" pos="480" userDrawn="1">
          <p15:clr>
            <a:srgbClr val="A4A3A4"/>
          </p15:clr>
        </p15:guide>
        <p15:guide id="34" pos="336" userDrawn="1">
          <p15:clr>
            <a:srgbClr val="A4A3A4"/>
          </p15:clr>
        </p15:guide>
        <p15:guide id="35" orient="horz" pos="348" userDrawn="1">
          <p15:clr>
            <a:srgbClr val="A4A3A4"/>
          </p15:clr>
        </p15:guide>
        <p15:guide id="36" orient="horz" pos="2169">
          <p15:clr>
            <a:srgbClr val="A4A3A4"/>
          </p15:clr>
        </p15:guide>
        <p15:guide id="37" orient="horz" pos="3239">
          <p15:clr>
            <a:srgbClr val="A4A3A4"/>
          </p15:clr>
        </p15:guide>
        <p15:guide id="38" orient="horz" pos="606">
          <p15:clr>
            <a:srgbClr val="A4A3A4"/>
          </p15:clr>
        </p15:guide>
        <p15:guide id="39" orient="horz" pos="2772">
          <p15:clr>
            <a:srgbClr val="A4A3A4"/>
          </p15:clr>
        </p15:guide>
        <p15:guide id="40" pos="5759">
          <p15:clr>
            <a:srgbClr val="A4A3A4"/>
          </p15:clr>
        </p15:guide>
        <p15:guide id="41" pos="5700">
          <p15:clr>
            <a:srgbClr val="A4A3A4"/>
          </p15:clr>
        </p15:guide>
        <p15:guide id="42" pos="2944">
          <p15:clr>
            <a:srgbClr val="A4A3A4"/>
          </p15:clr>
        </p15:guide>
        <p15:guide id="43" pos="468">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46E00"/>
    <a:srgbClr val="F2F2F2"/>
    <a:srgbClr val="FFCC00"/>
    <a:srgbClr val="00CCFF"/>
    <a:srgbClr val="00008C"/>
    <a:srgbClr val="001EFF"/>
    <a:srgbClr val="9AF7FF"/>
    <a:srgbClr val="D9D9D9"/>
    <a:srgbClr val="2C2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5" autoAdjust="0"/>
    <p:restoredTop sz="94249" autoAdjust="0"/>
  </p:normalViewPr>
  <p:slideViewPr>
    <p:cSldViewPr snapToGrid="0">
      <p:cViewPr varScale="1">
        <p:scale>
          <a:sx n="90" d="100"/>
          <a:sy n="90" d="100"/>
        </p:scale>
        <p:origin x="798" y="72"/>
      </p:cViewPr>
      <p:guideLst>
        <p:guide orient="horz" pos="2532"/>
        <p:guide orient="horz" pos="2748"/>
        <p:guide orient="horz" pos="3888"/>
        <p:guide pos="5760"/>
        <p:guide pos="6144"/>
        <p:guide orient="horz" pos="276"/>
        <p:guide pos="2736"/>
        <p:guide pos="5688"/>
        <p:guide orient="horz" pos="1956"/>
        <p:guide orient="horz" pos="3036"/>
        <p:guide orient="horz" pos="1644"/>
        <p:guide orient="horz" pos="1860"/>
        <p:guide pos="2880"/>
        <p:guide orient="horz" pos="804"/>
        <p:guide pos="5448"/>
        <p:guide pos="480"/>
        <p:guide pos="336"/>
        <p:guide orient="horz" pos="348"/>
        <p:guide orient="horz" pos="2169"/>
        <p:guide orient="horz" pos="3239"/>
        <p:guide orient="horz" pos="606"/>
        <p:guide orient="horz" pos="2772"/>
        <p:guide pos="5759"/>
        <p:guide pos="5700"/>
        <p:guide pos="2944"/>
        <p:guide pos="4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2766" y="-12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2"/>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l" defTabSz="873824">
              <a:defRPr sz="1100" smtClean="0"/>
            </a:lvl1pPr>
          </a:lstStyle>
          <a:p>
            <a:pPr>
              <a:defRPr/>
            </a:pPr>
            <a:endParaRPr lang="en-US" dirty="0"/>
          </a:p>
        </p:txBody>
      </p:sp>
      <p:sp>
        <p:nvSpPr>
          <p:cNvPr id="31747" name="Rectangle 3"/>
          <p:cNvSpPr>
            <a:spLocks noGrp="1" noChangeArrowheads="1"/>
          </p:cNvSpPr>
          <p:nvPr>
            <p:ph type="dt" sz="quarter" idx="1"/>
          </p:nvPr>
        </p:nvSpPr>
        <p:spPr bwMode="auto">
          <a:xfrm>
            <a:off x="3962756" y="2"/>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r" defTabSz="873824">
              <a:defRPr sz="1100" smtClean="0"/>
            </a:lvl1pPr>
          </a:lstStyle>
          <a:p>
            <a:pPr>
              <a:defRPr/>
            </a:pPr>
            <a:endParaRPr lang="en-US" dirty="0"/>
          </a:p>
        </p:txBody>
      </p:sp>
      <p:sp>
        <p:nvSpPr>
          <p:cNvPr id="31748" name="Rectangle 4"/>
          <p:cNvSpPr>
            <a:spLocks noGrp="1" noChangeArrowheads="1"/>
          </p:cNvSpPr>
          <p:nvPr>
            <p:ph type="ftr" sz="quarter" idx="2"/>
          </p:nvPr>
        </p:nvSpPr>
        <p:spPr bwMode="auto">
          <a:xfrm>
            <a:off x="1" y="8781867"/>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l" defTabSz="873824">
              <a:defRPr sz="1100" smtClean="0"/>
            </a:lvl1pPr>
          </a:lstStyle>
          <a:p>
            <a:pPr>
              <a:defRPr/>
            </a:pPr>
            <a:endParaRPr lang="en-US" dirty="0"/>
          </a:p>
        </p:txBody>
      </p:sp>
      <p:sp>
        <p:nvSpPr>
          <p:cNvPr id="31749" name="Rectangle 5"/>
          <p:cNvSpPr>
            <a:spLocks noGrp="1" noChangeArrowheads="1"/>
          </p:cNvSpPr>
          <p:nvPr>
            <p:ph type="sldNum" sz="quarter" idx="3"/>
          </p:nvPr>
        </p:nvSpPr>
        <p:spPr bwMode="auto">
          <a:xfrm>
            <a:off x="3962756" y="8781867"/>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r" defTabSz="873824">
              <a:defRPr sz="1100" smtClean="0"/>
            </a:lvl1pPr>
          </a:lstStyle>
          <a:p>
            <a:pPr>
              <a:defRPr/>
            </a:pPr>
            <a:fld id="{DA6835A3-9366-4C20-B248-0AC9C46AA67A}" type="slidenum">
              <a:rPr lang="en-US"/>
              <a:pPr>
                <a:defRPr/>
              </a:pPr>
              <a:t>‹#›</a:t>
            </a:fld>
            <a:endParaRPr lang="en-US" dirty="0"/>
          </a:p>
        </p:txBody>
      </p:sp>
    </p:spTree>
    <p:extLst>
      <p:ext uri="{BB962C8B-B14F-4D97-AF65-F5344CB8AC3E}">
        <p14:creationId xmlns:p14="http://schemas.microsoft.com/office/powerpoint/2010/main" val="2105072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l" defTabSz="889540">
              <a:defRPr sz="1100" smtClean="0"/>
            </a:lvl1pPr>
          </a:lstStyle>
          <a:p>
            <a:pPr>
              <a:defRPr/>
            </a:pPr>
            <a:endParaRPr lang="en-US" dirty="0"/>
          </a:p>
        </p:txBody>
      </p:sp>
      <p:sp>
        <p:nvSpPr>
          <p:cNvPr id="29699" name="Rectangle 3"/>
          <p:cNvSpPr>
            <a:spLocks noGrp="1" noChangeArrowheads="1"/>
          </p:cNvSpPr>
          <p:nvPr>
            <p:ph type="dt" idx="1"/>
          </p:nvPr>
        </p:nvSpPr>
        <p:spPr bwMode="auto">
          <a:xfrm>
            <a:off x="397256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r" defTabSz="889540">
              <a:defRPr sz="1100" smtClean="0"/>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427038" y="693738"/>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699407" y="4387248"/>
            <a:ext cx="5611588" cy="415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l" defTabSz="889540">
              <a:defRPr sz="1100" smtClean="0"/>
            </a:lvl1pPr>
          </a:lstStyle>
          <a:p>
            <a:pPr>
              <a:defRPr/>
            </a:pPr>
            <a:endParaRPr lang="en-US" dirty="0"/>
          </a:p>
        </p:txBody>
      </p:sp>
      <p:sp>
        <p:nvSpPr>
          <p:cNvPr id="29703" name="Rectangle 7"/>
          <p:cNvSpPr>
            <a:spLocks noGrp="1" noChangeArrowheads="1"/>
          </p:cNvSpPr>
          <p:nvPr>
            <p:ph type="sldNum" sz="quarter" idx="5"/>
          </p:nvPr>
        </p:nvSpPr>
        <p:spPr bwMode="auto">
          <a:xfrm>
            <a:off x="397256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r" defTabSz="889540">
              <a:defRPr sz="1100" smtClean="0"/>
            </a:lvl1pPr>
          </a:lstStyle>
          <a:p>
            <a:pPr>
              <a:defRPr/>
            </a:pPr>
            <a:fld id="{C0C428FF-E08F-45DE-BAC9-258D4444EC10}" type="slidenum">
              <a:rPr lang="en-US"/>
              <a:pPr>
                <a:defRPr/>
              </a:pPr>
              <a:t>‹#›</a:t>
            </a:fld>
            <a:endParaRPr lang="en-US" dirty="0"/>
          </a:p>
        </p:txBody>
      </p:sp>
    </p:spTree>
    <p:extLst>
      <p:ext uri="{BB962C8B-B14F-4D97-AF65-F5344CB8AC3E}">
        <p14:creationId xmlns:p14="http://schemas.microsoft.com/office/powerpoint/2010/main" val="3376449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1pPr>
    <a:lvl2pPr marL="389626"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2pPr>
    <a:lvl3pPr marL="779252"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3pPr>
    <a:lvl4pPr marL="1168878"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4pPr>
    <a:lvl5pPr marL="1558503"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18</a:t>
            </a:fld>
            <a:endParaRPr lang="en-US" dirty="0"/>
          </a:p>
        </p:txBody>
      </p:sp>
    </p:spTree>
    <p:extLst>
      <p:ext uri="{BB962C8B-B14F-4D97-AF65-F5344CB8AC3E}">
        <p14:creationId xmlns:p14="http://schemas.microsoft.com/office/powerpoint/2010/main" val="1930027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3"/>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pic>
        <p:nvPicPr>
          <p:cNvPr id="13" name="Picture 2" descr="C:\Users\10630824\Desktop\Microot template\LTI logo (3).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0469"/>
          <a:stretch/>
        </p:blipFill>
        <p:spPr bwMode="auto">
          <a:xfrm>
            <a:off x="6103631" y="4581795"/>
            <a:ext cx="1294850" cy="2723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03631" y="267475"/>
            <a:ext cx="689056" cy="51062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6334" y="267475"/>
            <a:ext cx="864729" cy="629814"/>
          </a:xfrm>
          <a:prstGeom prst="rect">
            <a:avLst/>
          </a:prstGeom>
        </p:spPr>
      </p:pic>
    </p:spTree>
    <p:extLst>
      <p:ext uri="{BB962C8B-B14F-4D97-AF65-F5344CB8AC3E}">
        <p14:creationId xmlns:p14="http://schemas.microsoft.com/office/powerpoint/2010/main" val="2319705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89" y="940222"/>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8" y="240427"/>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4116109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40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2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178163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071532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343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p>
            <a:fld id="{14E39C5E-3938-484F-9F2C-43A53F2F2C23}" type="datetimeFigureOut">
              <a:rPr lang="en-US" smtClean="0"/>
              <a:t>1/30/2020</a:t>
            </a:fld>
            <a:endParaRPr lang="en-US"/>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1033562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89"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78" y="240427"/>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1" r:id="rId1"/>
    <p:sldLayoutId id="2147483661" r:id="rId2"/>
    <p:sldLayoutId id="2147483663" r:id="rId3"/>
    <p:sldLayoutId id="2147483680" r:id="rId4"/>
    <p:sldLayoutId id="2147483665" r:id="rId5"/>
  </p:sldLayoutIdLst>
  <p:hf hdr="0" ftr="0" dt="0"/>
  <p:txStyles>
    <p:title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2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52"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78"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50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10" indent="-146110" algn="l" defTabSz="1566621" rtl="0" eaLnBrk="0" fontAlgn="base" hangingPunct="0">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73" indent="-146110" algn="l" defTabSz="1566621" rtl="0" eaLnBrk="0" fontAlgn="base" hangingPunct="0">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35" indent="-146110" algn="l" defTabSz="1566621" rtl="0" eaLnBrk="0" fontAlgn="base" hangingPunct="0">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39" indent="-142052"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4pPr>
      <a:lvl5pPr marL="726490" indent="-140698"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5pPr>
      <a:lvl6pPr marL="1116116"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42"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68"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94"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114" y="1785786"/>
            <a:ext cx="2191771" cy="1571927"/>
          </a:xfrm>
          <a:prstGeom prst="rect">
            <a:avLst/>
          </a:prstGeom>
        </p:spPr>
      </p:pic>
    </p:spTree>
    <p:extLst>
      <p:ext uri="{BB962C8B-B14F-4D97-AF65-F5344CB8AC3E}">
        <p14:creationId xmlns:p14="http://schemas.microsoft.com/office/powerpoint/2010/main" val="144343629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348105" y="1708057"/>
            <a:ext cx="5556738" cy="411199"/>
          </a:xfrm>
        </p:spPr>
        <p:txBody>
          <a:bodyPr/>
          <a:lstStyle/>
          <a:p>
            <a:r>
              <a:rPr lang="en-US" dirty="0"/>
              <a:t>            KNOWLEDGE IS POWER….TEST IT……</a:t>
            </a:r>
          </a:p>
        </p:txBody>
      </p:sp>
      <p:sp>
        <p:nvSpPr>
          <p:cNvPr id="4" name="Title 3"/>
          <p:cNvSpPr>
            <a:spLocks noGrp="1"/>
          </p:cNvSpPr>
          <p:nvPr>
            <p:ph type="ctrTitle"/>
          </p:nvPr>
        </p:nvSpPr>
        <p:spPr>
          <a:xfrm>
            <a:off x="1348104" y="1146630"/>
            <a:ext cx="5829209" cy="561428"/>
          </a:xfrm>
        </p:spPr>
        <p:txBody>
          <a:bodyPr/>
          <a:lstStyle/>
          <a:p>
            <a:pPr>
              <a:defRPr/>
            </a:pPr>
            <a:r>
              <a:rPr lang="en-US" sz="3200" b="1" dirty="0">
                <a:solidFill>
                  <a:schemeClr val="accent1">
                    <a:lumMod val="60000"/>
                    <a:lumOff val="40000"/>
                  </a:schemeClr>
                </a:solidFill>
              </a:rPr>
              <a:t>      EKALAVYA ONLINE EXAM </a:t>
            </a:r>
          </a:p>
        </p:txBody>
      </p:sp>
      <p:sp>
        <p:nvSpPr>
          <p:cNvPr id="2" name="Rectangle 1">
            <a:extLst>
              <a:ext uri="{FF2B5EF4-FFF2-40B4-BE49-F238E27FC236}">
                <a16:creationId xmlns:a16="http://schemas.microsoft.com/office/drawing/2014/main" id="{02FB0AA8-7AD1-48C9-B0BE-FC2399640494}"/>
              </a:ext>
            </a:extLst>
          </p:cNvPr>
          <p:cNvSpPr/>
          <p:nvPr/>
        </p:nvSpPr>
        <p:spPr bwMode="auto">
          <a:xfrm>
            <a:off x="1730495" y="2119256"/>
            <a:ext cx="3228781" cy="2677309"/>
          </a:xfrm>
          <a:prstGeom prst="rect">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IN" sz="1400" b="1" i="0" u="sng" strike="noStrike" cap="none" normalizeH="0" baseline="0" dirty="0">
                <a:ln>
                  <a:noFill/>
                </a:ln>
                <a:solidFill>
                  <a:srgbClr val="F46E00"/>
                </a:solidFill>
                <a:effectLst/>
                <a:latin typeface="Arial" pitchFamily="34" charset="0"/>
                <a:ea typeface="+mj-ea"/>
              </a:rPr>
              <a:t>TEAM MEMBERS</a:t>
            </a:r>
          </a:p>
          <a:p>
            <a:pPr marL="285750" marR="0" indent="-285750" algn="ctr" defTabSz="914400" rtl="0" eaLnBrk="1" fontAlgn="base" latinLnBrk="0" hangingPunct="1">
              <a:lnSpc>
                <a:spcPct val="100000"/>
              </a:lnSpc>
              <a:spcBef>
                <a:spcPct val="0"/>
              </a:spcBef>
              <a:spcAft>
                <a:spcPct val="0"/>
              </a:spcAft>
              <a:buClrTx/>
              <a:buSzTx/>
              <a:buFont typeface="Wingdings" panose="05000000000000000000" pitchFamily="2" charset="2"/>
              <a:buChar char="v"/>
              <a:tabLst/>
            </a:pPr>
            <a:r>
              <a:rPr lang="en-IN" sz="1400" dirty="0">
                <a:solidFill>
                  <a:srgbClr val="002060"/>
                </a:solidFill>
                <a:ea typeface="+mj-ea"/>
              </a:rPr>
              <a:t>ANUKOOL SRIVASTAVA     </a:t>
            </a:r>
          </a:p>
          <a:p>
            <a:pPr marL="285750" marR="0" indent="-285750" algn="ctr" defTabSz="914400" rtl="0" eaLnBrk="1" fontAlgn="base" latinLnBrk="0" hangingPunct="1">
              <a:lnSpc>
                <a:spcPct val="100000"/>
              </a:lnSpc>
              <a:spcBef>
                <a:spcPct val="0"/>
              </a:spcBef>
              <a:spcAft>
                <a:spcPct val="0"/>
              </a:spcAft>
              <a:buClrTx/>
              <a:buSzTx/>
              <a:buFont typeface="Wingdings" panose="05000000000000000000" pitchFamily="2" charset="2"/>
              <a:buChar char="v"/>
              <a:tabLst/>
            </a:pPr>
            <a:r>
              <a:rPr lang="en-IN" sz="1400" dirty="0">
                <a:solidFill>
                  <a:srgbClr val="002060"/>
                </a:solidFill>
                <a:ea typeface="+mj-ea"/>
              </a:rPr>
              <a:t>HARICHANDANA REDDY         </a:t>
            </a:r>
          </a:p>
          <a:p>
            <a:pPr marL="285750" marR="0" indent="-285750" algn="ctr" defTabSz="914400" rtl="0" eaLnBrk="1" fontAlgn="base" latinLnBrk="0" hangingPunct="1">
              <a:lnSpc>
                <a:spcPct val="100000"/>
              </a:lnSpc>
              <a:spcBef>
                <a:spcPct val="0"/>
              </a:spcBef>
              <a:spcAft>
                <a:spcPct val="0"/>
              </a:spcAft>
              <a:buClrTx/>
              <a:buSzTx/>
              <a:buFont typeface="Wingdings" panose="05000000000000000000" pitchFamily="2" charset="2"/>
              <a:buChar char="v"/>
              <a:tabLst/>
            </a:pPr>
            <a:r>
              <a:rPr lang="en-IN" sz="1400" dirty="0">
                <a:solidFill>
                  <a:srgbClr val="002060"/>
                </a:solidFill>
                <a:ea typeface="+mj-ea"/>
              </a:rPr>
              <a:t>VARSHA   ALGAWADI               </a:t>
            </a:r>
          </a:p>
          <a:p>
            <a:pPr marL="285750" marR="0" indent="-285750" algn="ctr" defTabSz="914400" rtl="0" eaLnBrk="1" fontAlgn="base" latinLnBrk="0" hangingPunct="1">
              <a:lnSpc>
                <a:spcPct val="100000"/>
              </a:lnSpc>
              <a:spcBef>
                <a:spcPct val="0"/>
              </a:spcBef>
              <a:spcAft>
                <a:spcPct val="0"/>
              </a:spcAft>
              <a:buClrTx/>
              <a:buSzTx/>
              <a:buFont typeface="Wingdings" panose="05000000000000000000" pitchFamily="2" charset="2"/>
              <a:buChar char="v"/>
              <a:tabLst/>
            </a:pPr>
            <a:r>
              <a:rPr lang="en-IN" sz="1400" dirty="0">
                <a:solidFill>
                  <a:srgbClr val="002060"/>
                </a:solidFill>
                <a:ea typeface="+mj-ea"/>
              </a:rPr>
              <a:t>SAMBIT KU. PATRA                  </a:t>
            </a:r>
          </a:p>
        </p:txBody>
      </p:sp>
    </p:spTree>
    <p:extLst>
      <p:ext uri="{BB962C8B-B14F-4D97-AF65-F5344CB8AC3E}">
        <p14:creationId xmlns:p14="http://schemas.microsoft.com/office/powerpoint/2010/main" val="17365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B32B3A9B-5E1E-4569-A7DF-DE03B1041CD0}"/>
              </a:ext>
            </a:extLst>
          </p:cNvPr>
          <p:cNvPicPr>
            <a:picLocks noGrp="1" noChangeAspect="1"/>
          </p:cNvPicPr>
          <p:nvPr>
            <p:ph idx="1"/>
          </p:nvPr>
        </p:nvPicPr>
        <p:blipFill>
          <a:blip r:embed="rId2"/>
          <a:stretch>
            <a:fillRect/>
          </a:stretch>
        </p:blipFill>
        <p:spPr>
          <a:xfrm>
            <a:off x="763793" y="939800"/>
            <a:ext cx="7543899" cy="3963273"/>
          </a:xfrm>
        </p:spPr>
      </p:pic>
      <p:sp>
        <p:nvSpPr>
          <p:cNvPr id="3" name="Title 2">
            <a:extLst>
              <a:ext uri="{FF2B5EF4-FFF2-40B4-BE49-F238E27FC236}">
                <a16:creationId xmlns:a16="http://schemas.microsoft.com/office/drawing/2014/main" id="{D8EFDC87-D862-4DED-8E3B-9C49558DADDC}"/>
              </a:ext>
            </a:extLst>
          </p:cNvPr>
          <p:cNvSpPr>
            <a:spLocks noGrp="1"/>
          </p:cNvSpPr>
          <p:nvPr>
            <p:ph type="title"/>
          </p:nvPr>
        </p:nvSpPr>
        <p:spPr/>
        <p:txBody>
          <a:bodyPr/>
          <a:lstStyle/>
          <a:p>
            <a:r>
              <a:rPr lang="en-IN" dirty="0"/>
              <a:t>User Registration</a:t>
            </a:r>
          </a:p>
        </p:txBody>
      </p:sp>
      <p:sp>
        <p:nvSpPr>
          <p:cNvPr id="4" name="Content Placeholder 3">
            <a:extLst>
              <a:ext uri="{FF2B5EF4-FFF2-40B4-BE49-F238E27FC236}">
                <a16:creationId xmlns:a16="http://schemas.microsoft.com/office/drawing/2014/main" id="{779BED5D-D6CC-416F-A764-67F4FDBE773D}"/>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2265027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 screen&#10;&#10;Description automatically generated">
            <a:extLst>
              <a:ext uri="{FF2B5EF4-FFF2-40B4-BE49-F238E27FC236}">
                <a16:creationId xmlns:a16="http://schemas.microsoft.com/office/drawing/2014/main" id="{91B7CDF4-4A04-4465-8CD6-3E05D48622CB}"/>
              </a:ext>
            </a:extLst>
          </p:cNvPr>
          <p:cNvPicPr>
            <a:picLocks noGrp="1" noChangeAspect="1"/>
          </p:cNvPicPr>
          <p:nvPr>
            <p:ph idx="1"/>
          </p:nvPr>
        </p:nvPicPr>
        <p:blipFill>
          <a:blip r:embed="rId2"/>
          <a:stretch>
            <a:fillRect/>
          </a:stretch>
        </p:blipFill>
        <p:spPr>
          <a:xfrm>
            <a:off x="527125" y="785308"/>
            <a:ext cx="7767036" cy="3880355"/>
          </a:xfrm>
        </p:spPr>
      </p:pic>
      <p:sp>
        <p:nvSpPr>
          <p:cNvPr id="3" name="Title 2">
            <a:extLst>
              <a:ext uri="{FF2B5EF4-FFF2-40B4-BE49-F238E27FC236}">
                <a16:creationId xmlns:a16="http://schemas.microsoft.com/office/drawing/2014/main" id="{1305A499-0983-4B70-BE04-211ED72C148E}"/>
              </a:ext>
            </a:extLst>
          </p:cNvPr>
          <p:cNvSpPr>
            <a:spLocks noGrp="1"/>
          </p:cNvSpPr>
          <p:nvPr>
            <p:ph type="title"/>
          </p:nvPr>
        </p:nvSpPr>
        <p:spPr/>
        <p:txBody>
          <a:bodyPr/>
          <a:lstStyle/>
          <a:p>
            <a:r>
              <a:rPr lang="en-IN" dirty="0"/>
              <a:t>User Login</a:t>
            </a:r>
          </a:p>
        </p:txBody>
      </p:sp>
    </p:spTree>
    <p:extLst>
      <p:ext uri="{BB962C8B-B14F-4D97-AF65-F5344CB8AC3E}">
        <p14:creationId xmlns:p14="http://schemas.microsoft.com/office/powerpoint/2010/main" val="3419010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social media post&#10;&#10;Description automatically generated">
            <a:extLst>
              <a:ext uri="{FF2B5EF4-FFF2-40B4-BE49-F238E27FC236}">
                <a16:creationId xmlns:a16="http://schemas.microsoft.com/office/drawing/2014/main" id="{922F8916-6202-4706-87BA-194819F97400}"/>
              </a:ext>
            </a:extLst>
          </p:cNvPr>
          <p:cNvPicPr>
            <a:picLocks noGrp="1" noChangeAspect="1"/>
          </p:cNvPicPr>
          <p:nvPr>
            <p:ph idx="1"/>
          </p:nvPr>
        </p:nvPicPr>
        <p:blipFill>
          <a:blip r:embed="rId2"/>
          <a:stretch>
            <a:fillRect/>
          </a:stretch>
        </p:blipFill>
        <p:spPr>
          <a:xfrm>
            <a:off x="839096" y="939800"/>
            <a:ext cx="7648688" cy="3725863"/>
          </a:xfrm>
        </p:spPr>
      </p:pic>
      <p:sp>
        <p:nvSpPr>
          <p:cNvPr id="3" name="Title 2">
            <a:extLst>
              <a:ext uri="{FF2B5EF4-FFF2-40B4-BE49-F238E27FC236}">
                <a16:creationId xmlns:a16="http://schemas.microsoft.com/office/drawing/2014/main" id="{CDF29AF0-1554-4849-8E32-3FC6D49CD51F}"/>
              </a:ext>
            </a:extLst>
          </p:cNvPr>
          <p:cNvSpPr>
            <a:spLocks noGrp="1"/>
          </p:cNvSpPr>
          <p:nvPr>
            <p:ph type="title"/>
          </p:nvPr>
        </p:nvSpPr>
        <p:spPr/>
        <p:txBody>
          <a:bodyPr/>
          <a:lstStyle/>
          <a:p>
            <a:r>
              <a:rPr lang="en-IN" dirty="0"/>
              <a:t>User Homepage</a:t>
            </a:r>
          </a:p>
        </p:txBody>
      </p:sp>
    </p:spTree>
    <p:extLst>
      <p:ext uri="{BB962C8B-B14F-4D97-AF65-F5344CB8AC3E}">
        <p14:creationId xmlns:p14="http://schemas.microsoft.com/office/powerpoint/2010/main" val="286594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8B1B379F-72AA-4A94-B474-C5EB2F5F486D}"/>
              </a:ext>
            </a:extLst>
          </p:cNvPr>
          <p:cNvPicPr>
            <a:picLocks noGrp="1" noChangeAspect="1"/>
          </p:cNvPicPr>
          <p:nvPr>
            <p:ph idx="1"/>
          </p:nvPr>
        </p:nvPicPr>
        <p:blipFill>
          <a:blip r:embed="rId2"/>
          <a:stretch>
            <a:fillRect/>
          </a:stretch>
        </p:blipFill>
        <p:spPr>
          <a:xfrm>
            <a:off x="666974" y="939800"/>
            <a:ext cx="7212965" cy="3725863"/>
          </a:xfrm>
        </p:spPr>
      </p:pic>
      <p:sp>
        <p:nvSpPr>
          <p:cNvPr id="3" name="Title 2">
            <a:extLst>
              <a:ext uri="{FF2B5EF4-FFF2-40B4-BE49-F238E27FC236}">
                <a16:creationId xmlns:a16="http://schemas.microsoft.com/office/drawing/2014/main" id="{B33C9CCE-550C-4E79-A0D2-55F8B63C8034}"/>
              </a:ext>
            </a:extLst>
          </p:cNvPr>
          <p:cNvSpPr>
            <a:spLocks noGrp="1"/>
          </p:cNvSpPr>
          <p:nvPr>
            <p:ph type="title"/>
          </p:nvPr>
        </p:nvSpPr>
        <p:spPr/>
        <p:txBody>
          <a:bodyPr/>
          <a:lstStyle/>
          <a:p>
            <a:r>
              <a:rPr lang="en-IN" dirty="0"/>
              <a:t>Selecting Subject</a:t>
            </a:r>
          </a:p>
        </p:txBody>
      </p:sp>
      <p:sp>
        <p:nvSpPr>
          <p:cNvPr id="4" name="Content Placeholder 3">
            <a:extLst>
              <a:ext uri="{FF2B5EF4-FFF2-40B4-BE49-F238E27FC236}">
                <a16:creationId xmlns:a16="http://schemas.microsoft.com/office/drawing/2014/main" id="{16C995D1-EB1B-402C-A6FE-0343EEC6E083}"/>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1683399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social media post&#10;&#10;Description automatically generated">
            <a:extLst>
              <a:ext uri="{FF2B5EF4-FFF2-40B4-BE49-F238E27FC236}">
                <a16:creationId xmlns:a16="http://schemas.microsoft.com/office/drawing/2014/main" id="{404901E5-585D-468C-A747-012C0609DB74}"/>
              </a:ext>
            </a:extLst>
          </p:cNvPr>
          <p:cNvPicPr>
            <a:picLocks noGrp="1" noChangeAspect="1"/>
          </p:cNvPicPr>
          <p:nvPr>
            <p:ph idx="1"/>
          </p:nvPr>
        </p:nvPicPr>
        <p:blipFill>
          <a:blip r:embed="rId2"/>
          <a:stretch>
            <a:fillRect/>
          </a:stretch>
        </p:blipFill>
        <p:spPr>
          <a:xfrm>
            <a:off x="485981" y="774552"/>
            <a:ext cx="7808180" cy="3891112"/>
          </a:xfrm>
        </p:spPr>
      </p:pic>
      <p:sp>
        <p:nvSpPr>
          <p:cNvPr id="3" name="Title 2">
            <a:extLst>
              <a:ext uri="{FF2B5EF4-FFF2-40B4-BE49-F238E27FC236}">
                <a16:creationId xmlns:a16="http://schemas.microsoft.com/office/drawing/2014/main" id="{3A2B1660-467A-4A17-A648-510C11A6DDC1}"/>
              </a:ext>
            </a:extLst>
          </p:cNvPr>
          <p:cNvSpPr>
            <a:spLocks noGrp="1"/>
          </p:cNvSpPr>
          <p:nvPr>
            <p:ph type="title"/>
          </p:nvPr>
        </p:nvSpPr>
        <p:spPr/>
        <p:txBody>
          <a:bodyPr/>
          <a:lstStyle/>
          <a:p>
            <a:r>
              <a:rPr lang="en-IN" dirty="0"/>
              <a:t>User Undergoing Exam</a:t>
            </a:r>
          </a:p>
        </p:txBody>
      </p:sp>
    </p:spTree>
    <p:extLst>
      <p:ext uri="{BB962C8B-B14F-4D97-AF65-F5344CB8AC3E}">
        <p14:creationId xmlns:p14="http://schemas.microsoft.com/office/powerpoint/2010/main" val="769336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17FC0F1E-16FD-4012-80D8-8E566A7560DE}"/>
              </a:ext>
            </a:extLst>
          </p:cNvPr>
          <p:cNvPicPr>
            <a:picLocks noGrp="1" noChangeAspect="1"/>
          </p:cNvPicPr>
          <p:nvPr>
            <p:ph idx="1"/>
          </p:nvPr>
        </p:nvPicPr>
        <p:blipFill>
          <a:blip r:embed="rId2"/>
          <a:stretch>
            <a:fillRect/>
          </a:stretch>
        </p:blipFill>
        <p:spPr>
          <a:xfrm>
            <a:off x="666974" y="939800"/>
            <a:ext cx="7627187" cy="3847353"/>
          </a:xfrm>
        </p:spPr>
      </p:pic>
      <p:sp>
        <p:nvSpPr>
          <p:cNvPr id="3" name="Title 2">
            <a:extLst>
              <a:ext uri="{FF2B5EF4-FFF2-40B4-BE49-F238E27FC236}">
                <a16:creationId xmlns:a16="http://schemas.microsoft.com/office/drawing/2014/main" id="{FBDECE51-4F75-4950-A4F9-4DA4AB7D1439}"/>
              </a:ext>
            </a:extLst>
          </p:cNvPr>
          <p:cNvSpPr>
            <a:spLocks noGrp="1"/>
          </p:cNvSpPr>
          <p:nvPr>
            <p:ph type="title"/>
          </p:nvPr>
        </p:nvSpPr>
        <p:spPr/>
        <p:txBody>
          <a:bodyPr/>
          <a:lstStyle/>
          <a:p>
            <a:r>
              <a:rPr lang="en-IN" dirty="0"/>
              <a:t>User Completed Exam</a:t>
            </a:r>
          </a:p>
        </p:txBody>
      </p:sp>
      <p:sp>
        <p:nvSpPr>
          <p:cNvPr id="4" name="Content Placeholder 3">
            <a:extLst>
              <a:ext uri="{FF2B5EF4-FFF2-40B4-BE49-F238E27FC236}">
                <a16:creationId xmlns:a16="http://schemas.microsoft.com/office/drawing/2014/main" id="{8D992969-F4AB-49DD-A2C1-12181349402E}"/>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3621354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AE9C9BDB-A3CE-40FD-9565-4205DF721A79}"/>
              </a:ext>
            </a:extLst>
          </p:cNvPr>
          <p:cNvPicPr>
            <a:picLocks noGrp="1" noChangeAspect="1"/>
          </p:cNvPicPr>
          <p:nvPr>
            <p:ph idx="1"/>
          </p:nvPr>
        </p:nvPicPr>
        <p:blipFill>
          <a:blip r:embed="rId2"/>
          <a:stretch>
            <a:fillRect/>
          </a:stretch>
        </p:blipFill>
        <p:spPr>
          <a:xfrm>
            <a:off x="828339" y="939800"/>
            <a:ext cx="7051600" cy="3725863"/>
          </a:xfrm>
        </p:spPr>
      </p:pic>
      <p:sp>
        <p:nvSpPr>
          <p:cNvPr id="3" name="Title 2">
            <a:extLst>
              <a:ext uri="{FF2B5EF4-FFF2-40B4-BE49-F238E27FC236}">
                <a16:creationId xmlns:a16="http://schemas.microsoft.com/office/drawing/2014/main" id="{530AB61C-111C-4092-910E-8A094A72916F}"/>
              </a:ext>
            </a:extLst>
          </p:cNvPr>
          <p:cNvSpPr>
            <a:spLocks noGrp="1"/>
          </p:cNvSpPr>
          <p:nvPr>
            <p:ph type="title"/>
          </p:nvPr>
        </p:nvSpPr>
        <p:spPr/>
        <p:txBody>
          <a:bodyPr/>
          <a:lstStyle/>
          <a:p>
            <a:r>
              <a:rPr lang="en-IN" dirty="0"/>
              <a:t>User Logout</a:t>
            </a:r>
          </a:p>
        </p:txBody>
      </p:sp>
      <p:sp>
        <p:nvSpPr>
          <p:cNvPr id="4" name="Content Placeholder 3">
            <a:extLst>
              <a:ext uri="{FF2B5EF4-FFF2-40B4-BE49-F238E27FC236}">
                <a16:creationId xmlns:a16="http://schemas.microsoft.com/office/drawing/2014/main" id="{273F2E06-FEB4-47EA-BC04-646888FBCB71}"/>
              </a:ext>
            </a:extLst>
          </p:cNvPr>
          <p:cNvSpPr>
            <a:spLocks noGrp="1"/>
          </p:cNvSpPr>
          <p:nvPr>
            <p:ph sz="quarter" idx="10"/>
          </p:nvPr>
        </p:nvSpPr>
        <p:spPr/>
        <p:txBody>
          <a:bodyPr/>
          <a:lstStyle/>
          <a:p>
            <a:endParaRPr lang="en-IN"/>
          </a:p>
        </p:txBody>
      </p:sp>
    </p:spTree>
    <p:extLst>
      <p:ext uri="{BB962C8B-B14F-4D97-AF65-F5344CB8AC3E}">
        <p14:creationId xmlns:p14="http://schemas.microsoft.com/office/powerpoint/2010/main" val="2072138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CA670FF1-001E-4D7F-AA33-F7B022889258}"/>
              </a:ext>
            </a:extLst>
          </p:cNvPr>
          <p:cNvPicPr>
            <a:picLocks noGrp="1" noChangeAspect="1"/>
          </p:cNvPicPr>
          <p:nvPr>
            <p:ph idx="1"/>
          </p:nvPr>
        </p:nvPicPr>
        <p:blipFill>
          <a:blip r:embed="rId2"/>
          <a:stretch>
            <a:fillRect/>
          </a:stretch>
        </p:blipFill>
        <p:spPr>
          <a:xfrm>
            <a:off x="540567" y="110460"/>
            <a:ext cx="8167497" cy="4591975"/>
          </a:xfrm>
        </p:spPr>
      </p:pic>
    </p:spTree>
    <p:extLst>
      <p:ext uri="{BB962C8B-B14F-4D97-AF65-F5344CB8AC3E}">
        <p14:creationId xmlns:p14="http://schemas.microsoft.com/office/powerpoint/2010/main" val="1672770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52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FC9F8F-0C97-4197-926E-FC5B3B721325}"/>
              </a:ext>
            </a:extLst>
          </p:cNvPr>
          <p:cNvSpPr>
            <a:spLocks noGrp="1"/>
          </p:cNvSpPr>
          <p:nvPr>
            <p:ph idx="1"/>
          </p:nvPr>
        </p:nvSpPr>
        <p:spPr/>
        <p:txBody>
          <a:bodyPr/>
          <a:lstStyle/>
          <a:p>
            <a:r>
              <a:rPr lang="en-IN" dirty="0"/>
              <a:t>EKALAVYA is a web portal which is developed a or implemented in Java domain. This project will help various students and organisations to give and conduct examinations. In this age of competition, organisations find it difficult to visit every college to conduct placement drives. It becomes time consuming for them to visit every location. This does not help students from low grade colleges having calibre to showcase their talent to them as they do not get the exposure to land in the job profiles of their choices. </a:t>
            </a:r>
          </a:p>
          <a:p>
            <a:r>
              <a:rPr lang="en-IN" dirty="0"/>
              <a:t>To reduce this gap and help the deserving candidates showcase their talent, an online exam system can be used. Basically we are providing an online exam portal where we host exams. This will not only help the companies analyse but also select cream candidates that will meet their requirements.</a:t>
            </a:r>
          </a:p>
        </p:txBody>
      </p:sp>
      <p:sp>
        <p:nvSpPr>
          <p:cNvPr id="3" name="Title 2">
            <a:extLst>
              <a:ext uri="{FF2B5EF4-FFF2-40B4-BE49-F238E27FC236}">
                <a16:creationId xmlns:a16="http://schemas.microsoft.com/office/drawing/2014/main" id="{F27AD122-252F-4A7C-9F38-5494365A2FE7}"/>
              </a:ext>
            </a:extLst>
          </p:cNvPr>
          <p:cNvSpPr>
            <a:spLocks noGrp="1"/>
          </p:cNvSpPr>
          <p:nvPr>
            <p:ph type="title"/>
          </p:nvPr>
        </p:nvSpPr>
        <p:spPr/>
        <p:txBody>
          <a:bodyPr/>
          <a:lstStyle/>
          <a:p>
            <a:r>
              <a:rPr lang="en-IN" dirty="0"/>
              <a:t>Problem Statement</a:t>
            </a:r>
          </a:p>
        </p:txBody>
      </p:sp>
    </p:spTree>
    <p:extLst>
      <p:ext uri="{BB962C8B-B14F-4D97-AF65-F5344CB8AC3E}">
        <p14:creationId xmlns:p14="http://schemas.microsoft.com/office/powerpoint/2010/main" val="267310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964396-3961-4DE3-820B-BFAB6BF56C09}"/>
              </a:ext>
            </a:extLst>
          </p:cNvPr>
          <p:cNvSpPr>
            <a:spLocks noGrp="1"/>
          </p:cNvSpPr>
          <p:nvPr>
            <p:ph idx="1"/>
          </p:nvPr>
        </p:nvSpPr>
        <p:spPr/>
        <p:txBody>
          <a:bodyPr/>
          <a:lstStyle/>
          <a:p>
            <a:r>
              <a:rPr lang="en-IN" dirty="0"/>
              <a:t>Online Examination System can reduce the hectic job of assessing the answers given by candidates manually.</a:t>
            </a:r>
          </a:p>
          <a:p>
            <a:r>
              <a:rPr lang="en-IN" dirty="0"/>
              <a:t>Responses or the answers by the candidates can be checked automatically and instantly.</a:t>
            </a:r>
          </a:p>
          <a:p>
            <a:r>
              <a:rPr lang="en-IN" dirty="0"/>
              <a:t>It will reduce paper work to be an integrated Online Examination System.</a:t>
            </a:r>
          </a:p>
          <a:p>
            <a:r>
              <a:rPr lang="en-IN" dirty="0"/>
              <a:t>The result can be shown immediately to the students reducing the anxiety.</a:t>
            </a:r>
          </a:p>
          <a:p>
            <a:r>
              <a:rPr lang="en-IN" dirty="0"/>
              <a:t>Can create various reports and graphs for evaluation purpose almost instantly when and where required.</a:t>
            </a:r>
          </a:p>
          <a:p>
            <a:endParaRPr lang="en-SG" dirty="0"/>
          </a:p>
        </p:txBody>
      </p:sp>
      <p:sp>
        <p:nvSpPr>
          <p:cNvPr id="3" name="Title 2"/>
          <p:cNvSpPr>
            <a:spLocks noGrp="1"/>
          </p:cNvSpPr>
          <p:nvPr>
            <p:ph type="title"/>
          </p:nvPr>
        </p:nvSpPr>
        <p:spPr>
          <a:xfrm>
            <a:off x="329759" y="240427"/>
            <a:ext cx="8024283" cy="478030"/>
          </a:xfrm>
        </p:spPr>
        <p:txBody>
          <a:bodyPr/>
          <a:lstStyle/>
          <a:p>
            <a:r>
              <a:rPr lang="en-IN" dirty="0"/>
              <a:t>PROJECT OBJECTIVE:</a:t>
            </a:r>
            <a:br>
              <a:rPr lang="en-IN" dirty="0"/>
            </a:br>
            <a:br>
              <a:rPr lang="en-IN" dirty="0"/>
            </a:br>
            <a:endParaRPr lang="en-US" dirty="0"/>
          </a:p>
        </p:txBody>
      </p:sp>
    </p:spTree>
    <p:extLst>
      <p:ext uri="{BB962C8B-B14F-4D97-AF65-F5344CB8AC3E}">
        <p14:creationId xmlns:p14="http://schemas.microsoft.com/office/powerpoint/2010/main" val="760889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18FFB9-8FCA-479B-9F30-721B1FE7E837}"/>
              </a:ext>
            </a:extLst>
          </p:cNvPr>
          <p:cNvSpPr>
            <a:spLocks noGrp="1"/>
          </p:cNvSpPr>
          <p:nvPr>
            <p:ph idx="1"/>
          </p:nvPr>
        </p:nvSpPr>
        <p:spPr>
          <a:xfrm>
            <a:off x="269878" y="709208"/>
            <a:ext cx="8615227" cy="3981126"/>
          </a:xfrm>
        </p:spPr>
        <p:txBody>
          <a:bodyPr/>
          <a:lstStyle/>
          <a:p>
            <a:pPr marL="0" indent="0">
              <a:buNone/>
            </a:pPr>
            <a:r>
              <a:rPr lang="en-IN" b="1" u="sng" dirty="0" err="1">
                <a:solidFill>
                  <a:srgbClr val="F46E00"/>
                </a:solidFill>
              </a:rPr>
              <a:t>Anukool</a:t>
            </a:r>
            <a:r>
              <a:rPr lang="en-IN" b="1" u="sng" dirty="0">
                <a:solidFill>
                  <a:srgbClr val="F46E00"/>
                </a:solidFill>
              </a:rPr>
              <a:t> Srivastava:</a:t>
            </a:r>
          </a:p>
          <a:p>
            <a:r>
              <a:rPr lang="en-IN" dirty="0"/>
              <a:t>Registration</a:t>
            </a:r>
          </a:p>
          <a:p>
            <a:r>
              <a:rPr lang="en-IN" dirty="0"/>
              <a:t>Database Planning and Execution.</a:t>
            </a:r>
          </a:p>
          <a:p>
            <a:r>
              <a:rPr lang="en-IN" dirty="0"/>
              <a:t>Angular Routing.</a:t>
            </a:r>
          </a:p>
          <a:p>
            <a:r>
              <a:rPr lang="en-IN" dirty="0"/>
              <a:t>Exam Management.</a:t>
            </a:r>
          </a:p>
          <a:p>
            <a:r>
              <a:rPr lang="en-IN" dirty="0"/>
              <a:t>Registration of User’s data into Database.</a:t>
            </a:r>
          </a:p>
          <a:p>
            <a:r>
              <a:rPr lang="en-IN" dirty="0"/>
              <a:t>Email and password.</a:t>
            </a:r>
          </a:p>
          <a:p>
            <a:r>
              <a:rPr lang="en-IN" dirty="0"/>
              <a:t> Session’s Management.</a:t>
            </a:r>
          </a:p>
          <a:p>
            <a:r>
              <a:rPr lang="en-IN" dirty="0"/>
              <a:t>Mapping</a:t>
            </a:r>
          </a:p>
          <a:p>
            <a:endParaRPr lang="en-IN" dirty="0"/>
          </a:p>
          <a:p>
            <a:pPr marL="0" indent="0">
              <a:buNone/>
            </a:pPr>
            <a:endParaRPr lang="en-IN" dirty="0"/>
          </a:p>
        </p:txBody>
      </p:sp>
      <p:sp>
        <p:nvSpPr>
          <p:cNvPr id="3" name="Title 2">
            <a:extLst>
              <a:ext uri="{FF2B5EF4-FFF2-40B4-BE49-F238E27FC236}">
                <a16:creationId xmlns:a16="http://schemas.microsoft.com/office/drawing/2014/main" id="{F03D1FE3-A2AB-40E8-AA84-F5313B18C1A9}"/>
              </a:ext>
            </a:extLst>
          </p:cNvPr>
          <p:cNvSpPr>
            <a:spLocks noGrp="1"/>
          </p:cNvSpPr>
          <p:nvPr>
            <p:ph type="title"/>
          </p:nvPr>
        </p:nvSpPr>
        <p:spPr/>
        <p:txBody>
          <a:bodyPr/>
          <a:lstStyle/>
          <a:p>
            <a:r>
              <a:rPr lang="en-IN" dirty="0"/>
              <a:t>ROLES AND RESPONSIBILITIES</a:t>
            </a:r>
          </a:p>
        </p:txBody>
      </p:sp>
    </p:spTree>
    <p:extLst>
      <p:ext uri="{BB962C8B-B14F-4D97-AF65-F5344CB8AC3E}">
        <p14:creationId xmlns:p14="http://schemas.microsoft.com/office/powerpoint/2010/main" val="205364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B3CAB0-7C6B-4CA1-9D55-1C3D5C59F18C}"/>
              </a:ext>
            </a:extLst>
          </p:cNvPr>
          <p:cNvSpPr>
            <a:spLocks noGrp="1"/>
          </p:cNvSpPr>
          <p:nvPr>
            <p:ph idx="1"/>
          </p:nvPr>
        </p:nvSpPr>
        <p:spPr>
          <a:xfrm>
            <a:off x="849839" y="625148"/>
            <a:ext cx="7982189" cy="4518352"/>
          </a:xfrm>
        </p:spPr>
        <p:txBody>
          <a:bodyPr/>
          <a:lstStyle/>
          <a:p>
            <a:pPr marL="0" indent="0">
              <a:buNone/>
            </a:pPr>
            <a:r>
              <a:rPr lang="en-IN" b="1" u="sng" dirty="0" err="1">
                <a:solidFill>
                  <a:srgbClr val="F46E00"/>
                </a:solidFill>
              </a:rPr>
              <a:t>Harichandana</a:t>
            </a:r>
            <a:r>
              <a:rPr lang="en-IN" b="1" u="sng" dirty="0">
                <a:solidFill>
                  <a:srgbClr val="F46E00"/>
                </a:solidFill>
              </a:rPr>
              <a:t> Reddy:</a:t>
            </a:r>
          </a:p>
          <a:p>
            <a:r>
              <a:rPr lang="en-IN" dirty="0"/>
              <a:t>Database-Oracle(Tables,Queries,Inserations,Deletions)</a:t>
            </a:r>
          </a:p>
          <a:p>
            <a:r>
              <a:rPr lang="en-IN" dirty="0"/>
              <a:t>Email and password in back end.</a:t>
            </a:r>
          </a:p>
          <a:p>
            <a:r>
              <a:rPr lang="en-IN" dirty="0"/>
              <a:t>Creation of Entities in JPA.</a:t>
            </a:r>
          </a:p>
          <a:p>
            <a:r>
              <a:rPr lang="en-IN" dirty="0"/>
              <a:t>UI related to Exam.</a:t>
            </a:r>
          </a:p>
          <a:p>
            <a:r>
              <a:rPr lang="en-IN" dirty="0"/>
              <a:t>Add Questions.</a:t>
            </a:r>
          </a:p>
          <a:p>
            <a:pPr marL="0" indent="0">
              <a:buNone/>
            </a:pPr>
            <a:r>
              <a:rPr lang="en-IN" b="1" u="sng" dirty="0">
                <a:solidFill>
                  <a:srgbClr val="F46E00"/>
                </a:solidFill>
              </a:rPr>
              <a:t>Varsha:</a:t>
            </a:r>
            <a:endParaRPr lang="en-IN" dirty="0"/>
          </a:p>
          <a:p>
            <a:r>
              <a:rPr lang="en-IN" dirty="0"/>
              <a:t>Home page and Routing.</a:t>
            </a:r>
          </a:p>
          <a:p>
            <a:r>
              <a:rPr lang="en-IN" dirty="0"/>
              <a:t>Sessions.</a:t>
            </a:r>
          </a:p>
          <a:p>
            <a:r>
              <a:rPr lang="en-IN" dirty="0"/>
              <a:t>JPQL Queries in JPA.</a:t>
            </a:r>
          </a:p>
          <a:p>
            <a:r>
              <a:rPr lang="en-IN" dirty="0"/>
              <a:t>Fetching Exam Data.</a:t>
            </a:r>
          </a:p>
          <a:p>
            <a:endParaRPr lang="en-IN" dirty="0"/>
          </a:p>
        </p:txBody>
      </p:sp>
      <p:sp>
        <p:nvSpPr>
          <p:cNvPr id="3" name="Title 2">
            <a:extLst>
              <a:ext uri="{FF2B5EF4-FFF2-40B4-BE49-F238E27FC236}">
                <a16:creationId xmlns:a16="http://schemas.microsoft.com/office/drawing/2014/main" id="{CFA1A4E4-D892-4E0B-8B40-2049F232993C}"/>
              </a:ext>
            </a:extLst>
          </p:cNvPr>
          <p:cNvSpPr>
            <a:spLocks noGrp="1"/>
          </p:cNvSpPr>
          <p:nvPr>
            <p:ph type="title"/>
          </p:nvPr>
        </p:nvSpPr>
        <p:spPr/>
        <p:txBody>
          <a:bodyPr/>
          <a:lstStyle/>
          <a:p>
            <a:r>
              <a:rPr lang="en-IN" dirty="0"/>
              <a:t>ROLES AND RESPONSIBILITIES</a:t>
            </a:r>
          </a:p>
        </p:txBody>
      </p:sp>
    </p:spTree>
    <p:extLst>
      <p:ext uri="{BB962C8B-B14F-4D97-AF65-F5344CB8AC3E}">
        <p14:creationId xmlns:p14="http://schemas.microsoft.com/office/powerpoint/2010/main" val="1891362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B0E4BA-717F-4BEC-8DB2-1EAFFF39AF64}"/>
              </a:ext>
            </a:extLst>
          </p:cNvPr>
          <p:cNvSpPr>
            <a:spLocks noGrp="1"/>
          </p:cNvSpPr>
          <p:nvPr>
            <p:ph idx="1"/>
          </p:nvPr>
        </p:nvSpPr>
        <p:spPr>
          <a:xfrm>
            <a:off x="688492" y="709208"/>
            <a:ext cx="8111266" cy="4434292"/>
          </a:xfrm>
        </p:spPr>
        <p:txBody>
          <a:bodyPr/>
          <a:lstStyle/>
          <a:p>
            <a:pPr marL="0" indent="0">
              <a:buNone/>
            </a:pPr>
            <a:r>
              <a:rPr lang="en-IN" b="1" u="sng" dirty="0" err="1">
                <a:solidFill>
                  <a:srgbClr val="F46E00"/>
                </a:solidFill>
              </a:rPr>
              <a:t>Sambit</a:t>
            </a:r>
            <a:r>
              <a:rPr lang="en-IN" b="1" u="sng" dirty="0">
                <a:solidFill>
                  <a:srgbClr val="F46E00"/>
                </a:solidFill>
              </a:rPr>
              <a:t> Patra:</a:t>
            </a:r>
          </a:p>
          <a:p>
            <a:r>
              <a:rPr lang="en-IN" dirty="0"/>
              <a:t>Login(</a:t>
            </a:r>
            <a:r>
              <a:rPr lang="en-IN" dirty="0" err="1"/>
              <a:t>Backend,FrontEnd</a:t>
            </a:r>
            <a:r>
              <a:rPr lang="en-IN" dirty="0"/>
              <a:t>)</a:t>
            </a:r>
          </a:p>
          <a:p>
            <a:r>
              <a:rPr lang="en-IN" dirty="0"/>
              <a:t>Entity Creation and Test.</a:t>
            </a:r>
          </a:p>
          <a:p>
            <a:r>
              <a:rPr lang="en-IN" dirty="0"/>
              <a:t>Bootstrap.</a:t>
            </a:r>
          </a:p>
          <a:p>
            <a:r>
              <a:rPr lang="en-IN" dirty="0"/>
              <a:t>Table Mapping.</a:t>
            </a:r>
          </a:p>
          <a:p>
            <a:r>
              <a:rPr lang="en-IN" dirty="0"/>
              <a:t>User Interface(Registration,Login,Homepage)</a:t>
            </a:r>
          </a:p>
          <a:p>
            <a:r>
              <a:rPr lang="en-IN" dirty="0"/>
              <a:t>Database Management.</a:t>
            </a:r>
          </a:p>
          <a:p>
            <a:endParaRPr lang="en-IN" dirty="0"/>
          </a:p>
          <a:p>
            <a:pPr marL="0" indent="0">
              <a:buNone/>
            </a:pPr>
            <a:endParaRPr lang="en-IN" dirty="0"/>
          </a:p>
        </p:txBody>
      </p:sp>
      <p:sp>
        <p:nvSpPr>
          <p:cNvPr id="3" name="Title 2">
            <a:extLst>
              <a:ext uri="{FF2B5EF4-FFF2-40B4-BE49-F238E27FC236}">
                <a16:creationId xmlns:a16="http://schemas.microsoft.com/office/drawing/2014/main" id="{258D263E-59F1-4A09-8A85-EFCF9D28F58D}"/>
              </a:ext>
            </a:extLst>
          </p:cNvPr>
          <p:cNvSpPr>
            <a:spLocks noGrp="1"/>
          </p:cNvSpPr>
          <p:nvPr>
            <p:ph type="title"/>
          </p:nvPr>
        </p:nvSpPr>
        <p:spPr/>
        <p:txBody>
          <a:bodyPr/>
          <a:lstStyle/>
          <a:p>
            <a:r>
              <a:rPr lang="en-IN" dirty="0"/>
              <a:t>ROLES AND RESPONSIBILITIES</a:t>
            </a:r>
          </a:p>
        </p:txBody>
      </p:sp>
    </p:spTree>
    <p:extLst>
      <p:ext uri="{BB962C8B-B14F-4D97-AF65-F5344CB8AC3E}">
        <p14:creationId xmlns:p14="http://schemas.microsoft.com/office/powerpoint/2010/main" val="3416855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piece of paper&#10;&#10;Description automatically generated">
            <a:extLst>
              <a:ext uri="{FF2B5EF4-FFF2-40B4-BE49-F238E27FC236}">
                <a16:creationId xmlns:a16="http://schemas.microsoft.com/office/drawing/2014/main" id="{AC748115-95C2-4937-A3CA-A09DE9A64392}"/>
              </a:ext>
            </a:extLst>
          </p:cNvPr>
          <p:cNvPicPr>
            <a:picLocks noGrp="1" noChangeAspect="1"/>
          </p:cNvPicPr>
          <p:nvPr>
            <p:ph idx="1"/>
          </p:nvPr>
        </p:nvPicPr>
        <p:blipFill>
          <a:blip r:embed="rId2"/>
          <a:stretch>
            <a:fillRect/>
          </a:stretch>
        </p:blipFill>
        <p:spPr>
          <a:xfrm>
            <a:off x="725713" y="681005"/>
            <a:ext cx="7953829" cy="4222067"/>
          </a:xfrm>
        </p:spPr>
      </p:pic>
      <p:sp>
        <p:nvSpPr>
          <p:cNvPr id="3" name="Title 2">
            <a:extLst>
              <a:ext uri="{FF2B5EF4-FFF2-40B4-BE49-F238E27FC236}">
                <a16:creationId xmlns:a16="http://schemas.microsoft.com/office/drawing/2014/main" id="{C475C6B0-FD56-45F8-A090-C1027E033746}"/>
              </a:ext>
            </a:extLst>
          </p:cNvPr>
          <p:cNvSpPr>
            <a:spLocks noGrp="1"/>
          </p:cNvSpPr>
          <p:nvPr>
            <p:ph type="title"/>
          </p:nvPr>
        </p:nvSpPr>
        <p:spPr>
          <a:xfrm>
            <a:off x="269878" y="240428"/>
            <a:ext cx="8024283" cy="440578"/>
          </a:xfrm>
        </p:spPr>
        <p:txBody>
          <a:bodyPr/>
          <a:lstStyle/>
          <a:p>
            <a:r>
              <a:rPr lang="en-US" dirty="0"/>
              <a:t>SPRINT-1 COMPONENTS</a:t>
            </a:r>
            <a:br>
              <a:rPr lang="en-US" dirty="0"/>
            </a:br>
            <a:endParaRPr lang="en-IN" dirty="0"/>
          </a:p>
        </p:txBody>
      </p:sp>
    </p:spTree>
    <p:extLst>
      <p:ext uri="{BB962C8B-B14F-4D97-AF65-F5344CB8AC3E}">
        <p14:creationId xmlns:p14="http://schemas.microsoft.com/office/powerpoint/2010/main" val="3123595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1C9471-4644-424E-BECD-1F33A882E687}"/>
              </a:ext>
            </a:extLst>
          </p:cNvPr>
          <p:cNvPicPr>
            <a:picLocks noGrp="1" noChangeAspect="1"/>
          </p:cNvPicPr>
          <p:nvPr>
            <p:ph idx="1"/>
          </p:nvPr>
        </p:nvPicPr>
        <p:blipFill>
          <a:blip r:embed="rId2"/>
          <a:stretch>
            <a:fillRect/>
          </a:stretch>
        </p:blipFill>
        <p:spPr>
          <a:xfrm>
            <a:off x="420915" y="625475"/>
            <a:ext cx="8258628" cy="4040188"/>
          </a:xfrm>
        </p:spPr>
      </p:pic>
      <p:sp>
        <p:nvSpPr>
          <p:cNvPr id="7" name="Title 6">
            <a:extLst>
              <a:ext uri="{FF2B5EF4-FFF2-40B4-BE49-F238E27FC236}">
                <a16:creationId xmlns:a16="http://schemas.microsoft.com/office/drawing/2014/main" id="{29CCA843-3B0A-4B79-A524-C73990331070}"/>
              </a:ext>
            </a:extLst>
          </p:cNvPr>
          <p:cNvSpPr>
            <a:spLocks noGrp="1"/>
          </p:cNvSpPr>
          <p:nvPr>
            <p:ph type="title"/>
          </p:nvPr>
        </p:nvSpPr>
        <p:spPr/>
        <p:txBody>
          <a:bodyPr/>
          <a:lstStyle/>
          <a:p>
            <a:r>
              <a:rPr lang="en-US" dirty="0"/>
              <a:t>SPRINT-2 COMPONENTS</a:t>
            </a:r>
            <a:endParaRPr lang="en-IN" dirty="0"/>
          </a:p>
        </p:txBody>
      </p:sp>
    </p:spTree>
    <p:extLst>
      <p:ext uri="{BB962C8B-B14F-4D97-AF65-F5344CB8AC3E}">
        <p14:creationId xmlns:p14="http://schemas.microsoft.com/office/powerpoint/2010/main" val="110460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DF7AF050-9343-40A5-A79E-0AF81714558E}"/>
              </a:ext>
            </a:extLst>
          </p:cNvPr>
          <p:cNvPicPr>
            <a:picLocks noGrp="1" noChangeAspect="1"/>
          </p:cNvPicPr>
          <p:nvPr>
            <p:ph idx="1"/>
          </p:nvPr>
        </p:nvPicPr>
        <p:blipFill>
          <a:blip r:embed="rId2"/>
          <a:stretch>
            <a:fillRect/>
          </a:stretch>
        </p:blipFill>
        <p:spPr>
          <a:xfrm>
            <a:off x="203466" y="742278"/>
            <a:ext cx="8542502" cy="3915783"/>
          </a:xfrm>
        </p:spPr>
      </p:pic>
      <p:sp>
        <p:nvSpPr>
          <p:cNvPr id="3" name="Title 2">
            <a:extLst>
              <a:ext uri="{FF2B5EF4-FFF2-40B4-BE49-F238E27FC236}">
                <a16:creationId xmlns:a16="http://schemas.microsoft.com/office/drawing/2014/main" id="{7EAE18C0-92FF-4E44-9A9B-81655F9CFA05}"/>
              </a:ext>
            </a:extLst>
          </p:cNvPr>
          <p:cNvSpPr>
            <a:spLocks noGrp="1"/>
          </p:cNvSpPr>
          <p:nvPr>
            <p:ph type="title"/>
          </p:nvPr>
        </p:nvSpPr>
        <p:spPr/>
        <p:txBody>
          <a:bodyPr/>
          <a:lstStyle/>
          <a:p>
            <a:r>
              <a:rPr lang="en-IN" dirty="0"/>
              <a:t>Homepage</a:t>
            </a:r>
          </a:p>
        </p:txBody>
      </p:sp>
    </p:spTree>
    <p:extLst>
      <p:ext uri="{BB962C8B-B14F-4D97-AF65-F5344CB8AC3E}">
        <p14:creationId xmlns:p14="http://schemas.microsoft.com/office/powerpoint/2010/main" val="1258237001"/>
      </p:ext>
    </p:extLst>
  </p:cSld>
  <p:clrMapOvr>
    <a:masterClrMapping/>
  </p:clrMapOvr>
</p:sld>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F8E8959049E8428369959651C7B244" ma:contentTypeVersion="1" ma:contentTypeDescription="Create a new document." ma:contentTypeScope="" ma:versionID="a3dfc01f428c3fcbfdafd221a376b9de">
  <xsd:schema xmlns:xsd="http://www.w3.org/2001/XMLSchema" xmlns:p="http://schemas.microsoft.com/office/2006/metadata/properties" xmlns:ns2="71bf3f0a-df54-467d-89c2-87f8d534ba77" targetNamespace="http://schemas.microsoft.com/office/2006/metadata/properties" ma:root="true" ma:fieldsID="96a372070048e73f7666a0524ec77300" ns2:_="">
    <xsd:import namespace="71bf3f0a-df54-467d-89c2-87f8d534ba77"/>
    <xsd:element name="properties">
      <xsd:complexType>
        <xsd:sequence>
          <xsd:element name="documentManagement">
            <xsd:complexType>
              <xsd:all>
                <xsd:element ref="ns2:Comments" minOccurs="0"/>
              </xsd:all>
            </xsd:complexType>
          </xsd:element>
        </xsd:sequence>
      </xsd:complexType>
    </xsd:element>
  </xsd:schema>
  <xsd:schema xmlns:xsd="http://www.w3.org/2001/XMLSchema" xmlns:dms="http://schemas.microsoft.com/office/2006/documentManagement/types" targetNamespace="71bf3f0a-df54-467d-89c2-87f8d534ba77" elementFormDefault="qualified">
    <xsd:import namespace="http://schemas.microsoft.com/office/2006/documentManagement/types"/>
    <xsd:element name="Comments" ma:index="10" nillable="true" ma:displayName="Comments" ma:internalName="Comment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Comments xmlns="71bf3f0a-df54-467d-89c2-87f8d534ba7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674307-C299-473D-A73D-C7DBA1A7BA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bf3f0a-df54-467d-89c2-87f8d534ba77"/>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4559248-63FA-4C6E-A37D-96FF4426E5C5}">
  <ds:schemaRefs>
    <ds:schemaRef ds:uri="http://www.w3.org/XML/1998/namespace"/>
    <ds:schemaRef ds:uri="http://schemas.microsoft.com/office/2006/documentManagement/types"/>
    <ds:schemaRef ds:uri="71bf3f0a-df54-467d-89c2-87f8d534ba77"/>
    <ds:schemaRef ds:uri="http://purl.org/dc/terms/"/>
    <ds:schemaRef ds:uri="http://schemas.openxmlformats.org/package/2006/metadata/core-properties"/>
    <ds:schemaRef ds:uri="http://schemas.microsoft.com/office/2006/metadata/properties"/>
    <ds:schemaRef ds:uri="http://purl.org/dc/dcmitype/"/>
    <ds:schemaRef ds:uri="http://purl.org/dc/elements/1.1/"/>
  </ds:schemaRefs>
</ds:datastoreItem>
</file>

<file path=customXml/itemProps3.xml><?xml version="1.0" encoding="utf-8"?>
<ds:datastoreItem xmlns:ds="http://schemas.openxmlformats.org/officeDocument/2006/customXml" ds:itemID="{8ABB6DC8-0142-4676-96FE-F1693BA950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23763</TotalTime>
  <Words>323</Words>
  <Application>Microsoft Office PowerPoint</Application>
  <PresentationFormat>On-screen Show (16:9)</PresentationFormat>
  <Paragraphs>57</Paragraphs>
  <Slides>18</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 Light</vt:lpstr>
      <vt:lpstr>Symbol</vt:lpstr>
      <vt:lpstr>Wingdings</vt:lpstr>
      <vt:lpstr>L&amp;T Infotech</vt:lpstr>
      <vt:lpstr>Custom Design</vt:lpstr>
      <vt:lpstr>      EKALAVYA ONLINE EXAM </vt:lpstr>
      <vt:lpstr>Problem Statement</vt:lpstr>
      <vt:lpstr>PROJECT OBJECTIVE:  </vt:lpstr>
      <vt:lpstr>ROLES AND RESPONSIBILITIES</vt:lpstr>
      <vt:lpstr>ROLES AND RESPONSIBILITIES</vt:lpstr>
      <vt:lpstr>ROLES AND RESPONSIBILITIES</vt:lpstr>
      <vt:lpstr>SPRINT-1 COMPONENTS </vt:lpstr>
      <vt:lpstr>SPRINT-2 COMPONENTS</vt:lpstr>
      <vt:lpstr>Homepage</vt:lpstr>
      <vt:lpstr>User Registration</vt:lpstr>
      <vt:lpstr>User Login</vt:lpstr>
      <vt:lpstr>User Homepage</vt:lpstr>
      <vt:lpstr>Selecting Subject</vt:lpstr>
      <vt:lpstr>User Undergoing Exam</vt:lpstr>
      <vt:lpstr>User Completed Exam</vt:lpstr>
      <vt:lpstr>User Logout</vt:lpstr>
      <vt:lpstr>PowerPoint Presentation</vt:lpstr>
      <vt:lpstr>PowerPoint Presentation</vt:lpstr>
    </vt:vector>
  </TitlesOfParts>
  <Company>Citi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ICG_Pres(A4)</dc:title>
  <dc:creator>Rowsell, Karen [CCC-OT_OP]</dc:creator>
  <cp:lastModifiedBy>lntinfotech</cp:lastModifiedBy>
  <cp:revision>1903</cp:revision>
  <cp:lastPrinted>2015-11-28T12:28:20Z</cp:lastPrinted>
  <dcterms:created xsi:type="dcterms:W3CDTF">2007-05-25T22:38:05Z</dcterms:created>
  <dcterms:modified xsi:type="dcterms:W3CDTF">2020-01-30T04:36:08Z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0x01010070F8E8959049E8428369959651C7B244</vt:lpwstr>
  </property>
  <property fmtid="{D5CDD505-2E9C-101B-9397-08002B2CF9AE}" pid="3" name="TOCOpt">
    <vt:lpwstr>1</vt:lpwstr>
  </property>
  <property fmtid="{D5CDD505-2E9C-101B-9397-08002B2CF9AE}" pid="4" name="PNSOpt">
    <vt:lpwstr>1</vt:lpwstr>
  </property>
  <property fmtid="{D5CDD505-2E9C-101B-9397-08002B2CF9AE}" pid="5" name="Pitchbook Compatible">
    <vt:lpwstr>Yes</vt:lpwstr>
  </property>
</Properties>
</file>